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72" r:id="rId4"/>
  </p:sldMasterIdLst>
  <p:notesMasterIdLst>
    <p:notesMasterId r:id="rId6"/>
  </p:notesMasterIdLst>
  <p:sldIdLst>
    <p:sldId id="709" r:id="rId5"/>
  </p:sldIdLst>
  <p:sldSz cx="9906000" cy="6858000" type="A4"/>
  <p:notesSz cx="6858000" cy="9144000"/>
  <p:embeddedFontLst>
    <p:embeddedFont>
      <p:font typeface="Calibri" panose="020F0502020204030204" pitchFamily="34" charset="0"/>
      <p:regular r:id="rId7"/>
      <p:bold r:id="rId8"/>
      <p:italic r:id="rId9"/>
      <p:boldItalic r:id="rId10"/>
    </p:embeddedFont>
    <p:embeddedFont>
      <p:font typeface="Montserrat" pitchFamily="2" charset="77"/>
      <p:regular r:id="rId11"/>
      <p:bold r:id="rId12"/>
      <p:italic r:id="rId13"/>
      <p:boldItalic r:id="rId14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1E6547F-4771-4162-B7CF-2E5233DE999F}" v="1" dt="2021-06-23T20:44:11.01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45"/>
    <p:restoredTop sz="98464"/>
  </p:normalViewPr>
  <p:slideViewPr>
    <p:cSldViewPr snapToGrid="0" snapToObjects="1">
      <p:cViewPr varScale="1">
        <p:scale>
          <a:sx n="122" d="100"/>
          <a:sy n="122" d="100"/>
        </p:scale>
        <p:origin x="976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font" Target="fonts/font4.fntdata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font" Target="fonts/font3.fntdata"/><Relationship Id="rId14" Type="http://schemas.openxmlformats.org/officeDocument/2006/relationships/font" Target="fonts/font8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yan, Jennifer" userId="S::jen_ryan@harvard.edu::fb62a544-8f22-4238-8739-d44b43d5986a" providerId="AD" clId="Web-{E1E6547F-4771-4162-B7CF-2E5233DE999F}"/>
    <pc:docChg chg="modSld">
      <pc:chgData name="Ryan, Jennifer" userId="S::jen_ryan@harvard.edu::fb62a544-8f22-4238-8739-d44b43d5986a" providerId="AD" clId="Web-{E1E6547F-4771-4162-B7CF-2E5233DE999F}" dt="2021-06-23T20:44:11.012" v="0"/>
      <pc:docMkLst>
        <pc:docMk/>
      </pc:docMkLst>
      <pc:sldChg chg="addSp">
        <pc:chgData name="Ryan, Jennifer" userId="S::jen_ryan@harvard.edu::fb62a544-8f22-4238-8739-d44b43d5986a" providerId="AD" clId="Web-{E1E6547F-4771-4162-B7CF-2E5233DE999F}" dt="2021-06-23T20:44:11.012" v="0"/>
        <pc:sldMkLst>
          <pc:docMk/>
          <pc:sldMk cId="3000851871" sldId="709"/>
        </pc:sldMkLst>
        <pc:spChg chg="add">
          <ac:chgData name="Ryan, Jennifer" userId="S::jen_ryan@harvard.edu::fb62a544-8f22-4238-8739-d44b43d5986a" providerId="AD" clId="Web-{E1E6547F-4771-4162-B7CF-2E5233DE999F}" dt="2021-06-23T20:44:11.012" v="0"/>
          <ac:spMkLst>
            <pc:docMk/>
            <pc:sldMk cId="3000851871" sldId="709"/>
            <ac:spMk id="7" creationId="{D0974BF0-748A-48F6-AA51-04579BF55EA7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DK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2FF55C-2EAC-4540-814E-EC34D215135A}" type="datetimeFigureOut">
              <a:rPr lang="en-DK" smtClean="0"/>
              <a:t>31/08/2021</a:t>
            </a:fld>
            <a:endParaRPr lang="en-DK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DK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7CFE8F-D702-A841-8089-95361EB6FCA2}" type="slidenum">
              <a:rPr lang="en-DK" smtClean="0"/>
              <a:t>‹#›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4343864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4F5A2F88-41A9-BB48-B8B2-38950AFD77D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104" y="1603318"/>
            <a:ext cx="3590925" cy="40383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dirty="0"/>
              <a:t>Name of Expert</a:t>
            </a:r>
            <a:endParaRPr lang="en-DK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4FE8C94-12E4-7A4A-94CD-314BAA7FD898}"/>
              </a:ext>
            </a:extLst>
          </p:cNvPr>
          <p:cNvSpPr txBox="1"/>
          <p:nvPr userDrawn="1"/>
        </p:nvSpPr>
        <p:spPr>
          <a:xfrm>
            <a:off x="802105" y="2556416"/>
            <a:ext cx="3347943" cy="1488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1200" b="1" dirty="0">
                <a:solidFill>
                  <a:schemeClr val="tx1">
                    <a:alpha val="60000"/>
                  </a:schemeClr>
                </a:solidFill>
                <a:latin typeface="Montserrat" pitchFamily="2" charset="77"/>
              </a:rPr>
              <a:t>I am an expert in…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90876AF-E2B5-154A-A65B-E82360B44E78}"/>
              </a:ext>
            </a:extLst>
          </p:cNvPr>
          <p:cNvSpPr txBox="1"/>
          <p:nvPr userDrawn="1"/>
        </p:nvSpPr>
        <p:spPr>
          <a:xfrm>
            <a:off x="802104" y="4558638"/>
            <a:ext cx="3347943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buClr>
                <a:srgbClr val="C1D3EF"/>
              </a:buClr>
            </a:pPr>
            <a:r>
              <a:rPr lang="en-US" sz="1200" b="1" dirty="0">
                <a:solidFill>
                  <a:schemeClr val="tx1">
                    <a:alpha val="60000"/>
                  </a:schemeClr>
                </a:solidFill>
                <a:latin typeface="Montserrat" pitchFamily="2" charset="77"/>
              </a:rPr>
              <a:t>I want to learn more about / practice …</a:t>
            </a:r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09000927-2E6B-B74C-B78F-187F1359B65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995863" y="0"/>
            <a:ext cx="4910137" cy="68580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defRPr sz="1200" b="0"/>
            </a:lvl1pPr>
          </a:lstStyle>
          <a:p>
            <a:r>
              <a:rPr lang="en-DK" dirty="0"/>
              <a:t>Insert Image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1E645E75-29CA-2642-8982-A622F1553DD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3635" y="2960250"/>
            <a:ext cx="3559395" cy="1343375"/>
          </a:xfrm>
          <a:prstGeom prst="rect">
            <a:avLst/>
          </a:prstGeom>
        </p:spPr>
        <p:txBody>
          <a:bodyPr/>
          <a:lstStyle>
            <a:lvl1pPr>
              <a:buFont typeface="Arial" panose="020B0604020202020204" pitchFamily="34" charset="0"/>
              <a:buChar char="•"/>
              <a:defRPr lang="en-DK" sz="1400" b="0" kern="1200" dirty="0">
                <a:solidFill>
                  <a:schemeClr val="tx1">
                    <a:alpha val="60000"/>
                  </a:schemeClr>
                </a:solidFill>
                <a:latin typeface="Montserrat" pitchFamily="2" charset="77"/>
                <a:ea typeface="+mn-ea"/>
                <a:cs typeface="+mn-cs"/>
              </a:defRPr>
            </a:lvl1pPr>
          </a:lstStyle>
          <a:p>
            <a:pPr marL="285750" lvl="0" indent="-2857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dirty="0"/>
              <a:t>Add expertise</a:t>
            </a:r>
            <a:endParaRPr lang="en-DK" dirty="0"/>
          </a:p>
        </p:txBody>
      </p:sp>
      <p:sp>
        <p:nvSpPr>
          <p:cNvPr id="23" name="Text Placeholder 20">
            <a:extLst>
              <a:ext uri="{FF2B5EF4-FFF2-40B4-BE49-F238E27FC236}">
                <a16:creationId xmlns:a16="http://schemas.microsoft.com/office/drawing/2014/main" id="{394FAB93-3CA9-7E45-97D5-A452B07CB64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17869" y="4998317"/>
            <a:ext cx="3559395" cy="1343375"/>
          </a:xfrm>
          <a:prstGeom prst="rect">
            <a:avLst/>
          </a:prstGeom>
        </p:spPr>
        <p:txBody>
          <a:bodyPr/>
          <a:lstStyle>
            <a:lvl1pPr>
              <a:buFont typeface="Arial" panose="020B0604020202020204" pitchFamily="34" charset="0"/>
              <a:buChar char="•"/>
              <a:defRPr lang="en-DK" sz="1400" b="0" kern="1200" dirty="0">
                <a:solidFill>
                  <a:schemeClr val="tx1">
                    <a:alpha val="60000"/>
                  </a:schemeClr>
                </a:solidFill>
                <a:latin typeface="Montserrat" pitchFamily="2" charset="77"/>
                <a:ea typeface="+mn-ea"/>
                <a:cs typeface="+mn-cs"/>
              </a:defRPr>
            </a:lvl1pPr>
          </a:lstStyle>
          <a:p>
            <a:pPr marL="285750" lvl="0" indent="-2857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dirty="0"/>
              <a:t>Add what you would like to learn here</a:t>
            </a:r>
            <a:endParaRPr lang="en-DK" dirty="0"/>
          </a:p>
        </p:txBody>
      </p:sp>
      <p:sp>
        <p:nvSpPr>
          <p:cNvPr id="26" name="Text Placeholder 24">
            <a:extLst>
              <a:ext uri="{FF2B5EF4-FFF2-40B4-BE49-F238E27FC236}">
                <a16:creationId xmlns:a16="http://schemas.microsoft.com/office/drawing/2014/main" id="{1040CB6E-997C-894D-A4F5-6088FC31EA1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2103" y="870059"/>
            <a:ext cx="3590925" cy="403835"/>
          </a:xfrm>
          <a:prstGeom prst="rect">
            <a:avLst/>
          </a:prstGeom>
        </p:spPr>
        <p:txBody>
          <a:bodyPr/>
          <a:lstStyle>
            <a:lvl1pPr>
              <a:defRPr sz="12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GB" dirty="0"/>
              <a:t>Enter class</a:t>
            </a:r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41721753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9098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1138" kern="1200" dirty="0">
          <a:solidFill>
            <a:schemeClr val="tx1">
              <a:alpha val="60000"/>
            </a:schemeClr>
          </a:solidFill>
          <a:latin typeface="Montserrat" pitchFamily="2" charset="77"/>
          <a:ea typeface="+mn-ea"/>
          <a:cs typeface="+mn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lang="en-US" sz="2275" b="1" kern="1200" dirty="0">
          <a:solidFill>
            <a:schemeClr val="tx1"/>
          </a:solidFill>
          <a:latin typeface="Montserrat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3C43503-FDF1-6044-898A-301A1AC947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8782C4-922E-EF48-AC77-766155F01B6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0D4045-8948-C249-A020-4F5DC201A69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6F5335C-74AE-AD46-8C98-4009B87E822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AE65892-6B2E-B344-B6C2-E33023E7CFC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30008518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2739F5E6E4C5F4BB3E6FA07C9D2F146" ma:contentTypeVersion="13" ma:contentTypeDescription="Create a new document." ma:contentTypeScope="" ma:versionID="fe6225161d0c181462a2e3cf02251dc6">
  <xsd:schema xmlns:xsd="http://www.w3.org/2001/XMLSchema" xmlns:xs="http://www.w3.org/2001/XMLSchema" xmlns:p="http://schemas.microsoft.com/office/2006/metadata/properties" xmlns:ns2="3c740ce1-474f-4fb6-aa3e-b262990714c5" xmlns:ns3="409053c0-fa1f-4e4a-b1c6-5ca7cf39c25b" targetNamespace="http://schemas.microsoft.com/office/2006/metadata/properties" ma:root="true" ma:fieldsID="7c6717ea2915a03ea1aa6b371275ccc9" ns2:_="" ns3:_="">
    <xsd:import namespace="3c740ce1-474f-4fb6-aa3e-b262990714c5"/>
    <xsd:import namespace="409053c0-fa1f-4e4a-b1c6-5ca7cf39c25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740ce1-474f-4fb6-aa3e-b262990714c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9053c0-fa1f-4e4a-b1c6-5ca7cf39c25b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32FB4C3-F8C0-4D61-A852-BABA149CD24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FBFA17B-5898-485A-8693-1B8D7605B830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2D73E4FC-D161-41F7-BD20-AB77B9F568F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c740ce1-474f-4fb6-aa3e-b262990714c5"/>
    <ds:schemaRef ds:uri="409053c0-fa1f-4e4a-b1c6-5ca7cf39c25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184</TotalTime>
  <Words>0</Words>
  <Application>Microsoft Macintosh PowerPoint</Application>
  <PresentationFormat>A4 Paper (210x297 mm)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Calibri</vt:lpstr>
      <vt:lpstr>Arial</vt:lpstr>
      <vt:lpstr>Montserrat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Savhannah Schulz</dc:creator>
  <cp:lastModifiedBy>Savhannah Schulz</cp:lastModifiedBy>
  <cp:revision>11</cp:revision>
  <dcterms:created xsi:type="dcterms:W3CDTF">2021-03-23T09:34:34Z</dcterms:created>
  <dcterms:modified xsi:type="dcterms:W3CDTF">2021-08-31T13:18:53Z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0x01010012739F5E6E4C5F4BB3E6FA07C9D2F146</vt:lpwstr>
  </property>
</Properties>
</file>